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23" r:id="rId2"/>
    <p:sldId id="322" r:id="rId3"/>
    <p:sldId id="324" r:id="rId4"/>
  </p:sldIdLst>
  <p:sldSz cx="9144000" cy="6858000" type="screen4x3"/>
  <p:notesSz cx="6858000" cy="9144000"/>
  <p:defaultTextStyle>
    <a:defPPr>
      <a:defRPr lang="ja-JP"/>
    </a:defPPr>
    <a:lvl1pPr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99"/>
    <a:srgbClr val="FFCC66"/>
    <a:srgbClr val="99FFCC"/>
    <a:srgbClr val="66FFFF"/>
    <a:srgbClr val="000066"/>
    <a:srgbClr val="FF66CC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3851" autoAdjust="0"/>
    <p:restoredTop sz="90909" autoAdjust="0"/>
  </p:normalViewPr>
  <p:slideViewPr>
    <p:cSldViewPr>
      <p:cViewPr>
        <p:scale>
          <a:sx n="75" d="100"/>
          <a:sy n="75" d="100"/>
        </p:scale>
        <p:origin x="-72" y="-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28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9FDF8C6-9239-47AB-8813-4EA78390F51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1095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C39EDBA-4B0F-4767-B049-22137154027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013752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6148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1EE86D71-9140-444E-B507-42D2C3E072D3}" type="slidenum">
              <a:rPr lang="en-US" altLang="ja-JP" sz="1200" smtClean="0"/>
              <a:pPr eaLnBrk="1" hangingPunct="1"/>
              <a:t>1</a:t>
            </a:fld>
            <a:endParaRPr lang="en-US" altLang="ja-JP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7172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9E861D1E-3C77-4ABD-ADB0-154783A6381E}" type="slidenum">
              <a:rPr lang="en-US" altLang="ja-JP" sz="1200" smtClean="0"/>
              <a:pPr eaLnBrk="1" hangingPunct="1"/>
              <a:t>2</a:t>
            </a:fld>
            <a:endParaRPr lang="en-US" altLang="ja-JP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8196" name="スライド番号プレースホル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A58F08F8-2D6F-4684-BCF4-FFAD06768D36}" type="slidenum">
              <a:rPr lang="en-US" altLang="ja-JP" sz="1200" smtClean="0"/>
              <a:pPr eaLnBrk="1" hangingPunct="1"/>
              <a:t>3</a:t>
            </a:fld>
            <a:endParaRPr lang="en-US" altLang="ja-JP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4177F-DAFC-4F0C-8B38-88982A9220A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943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0CF48-4A4F-4170-8A6F-926582191E5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5101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EA5AD-A3B9-4691-92E5-13005224FE0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6373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30829-ED3F-49E9-AB03-575B67C37E0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238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8E3044-A308-447D-AF62-1CEA84580A9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3621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99CE5-F3D1-4BCE-B24A-5B7EB44AB2C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1600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F3AF27-727D-498B-A013-6B6ABB5768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5710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0A1FF-FEEF-45F9-A253-EF896737E7D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3629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8624A-C236-43C4-B3EC-FDCC2350D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433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08634-5CE2-4767-A34E-1B494DF5F1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3390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9D34A-FEA9-4F72-9408-7713AB8DD15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69871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D8EE7D6-0918-49AC-8DB5-F8450A69016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2052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 smtClean="0"/>
              <a:t>日本リウマチ大学医学部</a:t>
            </a:r>
          </a:p>
          <a:p>
            <a:pPr eaLnBrk="1" hangingPunct="1"/>
            <a:endParaRPr lang="ja-JP" altLang="en-US" sz="1000" smtClean="0"/>
          </a:p>
          <a:p>
            <a:pPr eaLnBrk="1" hangingPunct="1"/>
            <a:r>
              <a:rPr lang="ja-JP" altLang="en-US" sz="2800" smtClean="0"/>
              <a:t>山田　次郎</a:t>
            </a:r>
          </a:p>
        </p:txBody>
      </p:sp>
      <p:sp>
        <p:nvSpPr>
          <p:cNvPr id="2053" name="Rectangle 1028"/>
          <p:cNvSpPr>
            <a:spLocks noChangeArrowheads="1"/>
          </p:cNvSpPr>
          <p:nvPr/>
        </p:nvSpPr>
        <p:spPr bwMode="auto">
          <a:xfrm>
            <a:off x="0" y="0"/>
            <a:ext cx="70199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l" eaLnBrk="1" hangingPunct="1"/>
            <a:r>
              <a:rPr lang="ja-JP" altLang="en-US" sz="1800" dirty="0" smtClean="0">
                <a:latin typeface="ＭＳ Ｐゴシック" pitchFamily="50" charset="-128"/>
              </a:rPr>
              <a:t>第</a:t>
            </a:r>
            <a:r>
              <a:rPr lang="en-US" altLang="ja-JP" sz="1800" dirty="0" smtClean="0">
                <a:latin typeface="ＭＳ Ｐゴシック" pitchFamily="50" charset="-128"/>
              </a:rPr>
              <a:t>27</a:t>
            </a:r>
            <a:r>
              <a:rPr lang="ja-JP" altLang="en-US" sz="1800" dirty="0" smtClean="0">
                <a:latin typeface="ＭＳ Ｐゴシック" pitchFamily="50" charset="-128"/>
              </a:rPr>
              <a:t>回</a:t>
            </a:r>
            <a:r>
              <a:rPr lang="ja-JP" altLang="en-US" sz="1800" dirty="0">
                <a:latin typeface="ＭＳ Ｐゴシック" pitchFamily="50" charset="-128"/>
              </a:rPr>
              <a:t>日本リウマチ学会関東支部学術集会</a:t>
            </a:r>
            <a:endParaRPr lang="en-US" altLang="ja-JP" sz="1800" dirty="0">
              <a:latin typeface="ＭＳ Ｐゴシック" pitchFamily="50" charset="-128"/>
            </a:endParaRPr>
          </a:p>
          <a:p>
            <a:pPr algn="l" eaLnBrk="1" hangingPunct="1"/>
            <a:r>
              <a:rPr lang="en-US" altLang="ja-JP" sz="1800" dirty="0">
                <a:latin typeface="ＭＳ Ｐゴシック" pitchFamily="50" charset="-128"/>
              </a:rPr>
              <a:t>O - 1</a:t>
            </a:r>
            <a:endParaRPr lang="ja-JP" altLang="en-US" sz="1800" dirty="0">
              <a:latin typeface="ＭＳ Ｐゴシック" pitchFamily="50" charset="-128"/>
            </a:endParaRPr>
          </a:p>
        </p:txBody>
      </p:sp>
      <p:cxnSp>
        <p:nvCxnSpPr>
          <p:cNvPr id="2054" name="直線コネクタ 7"/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/>
          <p:cNvSpPr txBox="1">
            <a:spLocks/>
          </p:cNvSpPr>
          <p:nvPr/>
        </p:nvSpPr>
        <p:spPr bwMode="auto">
          <a:xfrm>
            <a:off x="1854200" y="6237288"/>
            <a:ext cx="5435600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algn="l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この演題に関連し、開示すべき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COI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関係にある企業などはありません。</a:t>
            </a:r>
          </a:p>
        </p:txBody>
      </p:sp>
      <p:sp>
        <p:nvSpPr>
          <p:cNvPr id="2056" name="サブタイトル 2"/>
          <p:cNvSpPr txBox="1">
            <a:spLocks/>
          </p:cNvSpPr>
          <p:nvPr/>
        </p:nvSpPr>
        <p:spPr bwMode="auto">
          <a:xfrm>
            <a:off x="1476375" y="5732463"/>
            <a:ext cx="6408738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無</a:t>
            </a:r>
          </a:p>
        </p:txBody>
      </p:sp>
      <p:sp>
        <p:nvSpPr>
          <p:cNvPr id="13" name="テキスト ボックス 9"/>
          <p:cNvSpPr txBox="1">
            <a:spLocks noChangeArrowheads="1"/>
          </p:cNvSpPr>
          <p:nvPr/>
        </p:nvSpPr>
        <p:spPr bwMode="auto">
          <a:xfrm>
            <a:off x="8316913" y="0"/>
            <a:ext cx="827087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A</a:t>
            </a: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（口演発表用）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6963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52400" y="1628775"/>
            <a:ext cx="8839200" cy="1008063"/>
          </a:xfrm>
        </p:spPr>
        <p:txBody>
          <a:bodyPr/>
          <a:lstStyle/>
          <a:p>
            <a:pPr eaLnBrk="1" hangingPunct="1">
              <a:lnSpc>
                <a:spcPct val="125000"/>
              </a:lnSpc>
              <a:defRPr/>
            </a:pP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</a:t>
            </a:r>
            <a:r>
              <a:rPr lang="ja-JP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における・・・・・・・・・</a:t>
            </a:r>
          </a:p>
        </p:txBody>
      </p:sp>
      <p:sp>
        <p:nvSpPr>
          <p:cNvPr id="3076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04800" y="3644900"/>
            <a:ext cx="8534400" cy="1676400"/>
          </a:xfrm>
        </p:spPr>
        <p:txBody>
          <a:bodyPr/>
          <a:lstStyle/>
          <a:p>
            <a:pPr eaLnBrk="1" hangingPunct="1"/>
            <a:r>
              <a:rPr lang="ja-JP" altLang="en-US" sz="2400" smtClean="0"/>
              <a:t>日本リウマチ大学医学部</a:t>
            </a:r>
          </a:p>
          <a:p>
            <a:pPr eaLnBrk="1" hangingPunct="1"/>
            <a:endParaRPr lang="ja-JP" altLang="en-US" sz="1000" smtClean="0"/>
          </a:p>
          <a:p>
            <a:pPr eaLnBrk="1" hangingPunct="1"/>
            <a:r>
              <a:rPr lang="ja-JP" altLang="en-US" sz="2800" smtClean="0"/>
              <a:t>山田　次郎</a:t>
            </a:r>
          </a:p>
        </p:txBody>
      </p:sp>
      <p:cxnSp>
        <p:nvCxnSpPr>
          <p:cNvPr id="3077" name="直線コネクタ 7"/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/>
          <p:cNvSpPr txBox="1">
            <a:spLocks/>
          </p:cNvSpPr>
          <p:nvPr/>
        </p:nvSpPr>
        <p:spPr bwMode="auto">
          <a:xfrm>
            <a:off x="2239963" y="6092825"/>
            <a:ext cx="477996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algn="l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この演題の発表に関連し、開示すべき</a:t>
            </a:r>
            <a:r>
              <a:rPr lang="en-US" altLang="ja-JP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関係にある企業名：</a:t>
            </a:r>
            <a:endParaRPr lang="en-US" altLang="ja-JP" sz="1400" b="1" dirty="0">
              <a:solidFill>
                <a:schemeClr val="bg1">
                  <a:lumMod val="75000"/>
                </a:schemeClr>
              </a:solidFill>
              <a:latin typeface="Arial" charset="0"/>
              <a:ea typeface="ＭＳ Ｐゴシック" charset="-128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製薬株式会社、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</a:t>
            </a:r>
          </a:p>
        </p:txBody>
      </p:sp>
      <p:sp>
        <p:nvSpPr>
          <p:cNvPr id="3079" name="サブタイトル 2"/>
          <p:cNvSpPr txBox="1">
            <a:spLocks/>
          </p:cNvSpPr>
          <p:nvPr/>
        </p:nvSpPr>
        <p:spPr bwMode="auto">
          <a:xfrm>
            <a:off x="1476375" y="5661025"/>
            <a:ext cx="64087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有</a:t>
            </a:r>
          </a:p>
        </p:txBody>
      </p:sp>
      <p:sp>
        <p:nvSpPr>
          <p:cNvPr id="18" name="テキスト ボックス 9"/>
          <p:cNvSpPr txBox="1">
            <a:spLocks noChangeArrowheads="1"/>
          </p:cNvSpPr>
          <p:nvPr/>
        </p:nvSpPr>
        <p:spPr bwMode="auto">
          <a:xfrm>
            <a:off x="8316913" y="0"/>
            <a:ext cx="827087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B</a:t>
            </a: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（口演発表用）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081" name="Rectangle 1028"/>
          <p:cNvSpPr>
            <a:spLocks noChangeArrowheads="1"/>
          </p:cNvSpPr>
          <p:nvPr/>
        </p:nvSpPr>
        <p:spPr bwMode="auto">
          <a:xfrm>
            <a:off x="0" y="0"/>
            <a:ext cx="70199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l" eaLnBrk="1" hangingPunct="1"/>
            <a:r>
              <a:rPr lang="ja-JP" altLang="en-US" sz="1800" dirty="0" smtClean="0">
                <a:latin typeface="ＭＳ Ｐゴシック" pitchFamily="50" charset="-128"/>
              </a:rPr>
              <a:t>第</a:t>
            </a:r>
            <a:r>
              <a:rPr lang="en-US" altLang="ja-JP" sz="1800" dirty="0" smtClean="0">
                <a:latin typeface="ＭＳ Ｐゴシック" pitchFamily="50" charset="-128"/>
              </a:rPr>
              <a:t>27</a:t>
            </a:r>
            <a:r>
              <a:rPr lang="ja-JP" altLang="en-US" sz="1800" dirty="0" smtClean="0">
                <a:latin typeface="ＭＳ Ｐゴシック" pitchFamily="50" charset="-128"/>
              </a:rPr>
              <a:t>回</a:t>
            </a:r>
            <a:r>
              <a:rPr lang="ja-JP" altLang="en-US" sz="1800" dirty="0">
                <a:latin typeface="ＭＳ Ｐゴシック" pitchFamily="50" charset="-128"/>
              </a:rPr>
              <a:t>日本リウマチ学会関東支部学術集会</a:t>
            </a:r>
            <a:endParaRPr lang="en-US" altLang="ja-JP" sz="1800" dirty="0">
              <a:latin typeface="ＭＳ Ｐゴシック" pitchFamily="50" charset="-128"/>
            </a:endParaRPr>
          </a:p>
          <a:p>
            <a:pPr algn="l" eaLnBrk="1" hangingPunct="1"/>
            <a:r>
              <a:rPr lang="en-US" altLang="ja-JP" sz="1800" dirty="0">
                <a:latin typeface="ＭＳ Ｐゴシック" pitchFamily="50" charset="-128"/>
              </a:rPr>
              <a:t>O - 1</a:t>
            </a:r>
            <a:endParaRPr lang="ja-JP" altLang="en-US" sz="1800" dirty="0"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角丸四角形 15"/>
          <p:cNvSpPr/>
          <p:nvPr/>
        </p:nvSpPr>
        <p:spPr bwMode="auto">
          <a:xfrm>
            <a:off x="323850" y="5661025"/>
            <a:ext cx="8496300" cy="1081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cxnSp>
        <p:nvCxnSpPr>
          <p:cNvPr id="4099" name="直線コネクタ 7"/>
          <p:cNvCxnSpPr>
            <a:cxnSpLocks noChangeShapeType="1"/>
          </p:cNvCxnSpPr>
          <p:nvPr/>
        </p:nvCxnSpPr>
        <p:spPr bwMode="auto">
          <a:xfrm>
            <a:off x="358775" y="5516563"/>
            <a:ext cx="842645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サブタイトル 2"/>
          <p:cNvSpPr txBox="1">
            <a:spLocks/>
          </p:cNvSpPr>
          <p:nvPr/>
        </p:nvSpPr>
        <p:spPr bwMode="auto">
          <a:xfrm>
            <a:off x="2239963" y="6092825"/>
            <a:ext cx="4779962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normAutofit fontScale="92500"/>
          </a:bodyPr>
          <a:lstStyle/>
          <a:p>
            <a:pPr algn="l"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※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この演題の発表に関連し、開示すべき</a:t>
            </a:r>
            <a:r>
              <a:rPr lang="en-US" altLang="ja-JP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CO I </a:t>
            </a:r>
            <a:r>
              <a:rPr lang="ja-JP" altLang="en-US" sz="1400" b="1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ＭＳ Ｐゴシック" charset="-128"/>
              </a:rPr>
              <a:t>関係にある企業名：</a:t>
            </a:r>
            <a:endParaRPr lang="en-US" altLang="ja-JP" sz="1400" b="1" dirty="0">
              <a:solidFill>
                <a:schemeClr val="bg1">
                  <a:lumMod val="75000"/>
                </a:schemeClr>
              </a:solidFill>
              <a:latin typeface="Arial" charset="0"/>
              <a:ea typeface="ＭＳ Ｐゴシック" charset="-128"/>
            </a:endParaRPr>
          </a:p>
          <a:p>
            <a:pPr>
              <a:spcBef>
                <a:spcPct val="20000"/>
              </a:spcBef>
              <a:defRPr/>
            </a:pP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XXX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製薬株式会社、</a:t>
            </a:r>
            <a:r>
              <a:rPr lang="en-US" altLang="ja-JP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YYY</a:t>
            </a:r>
            <a:r>
              <a:rPr lang="ja-JP" altLang="en-US" sz="1400" b="1" kern="0" dirty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</a:rPr>
              <a:t>製薬株式会社</a:t>
            </a:r>
          </a:p>
        </p:txBody>
      </p:sp>
      <p:sp>
        <p:nvSpPr>
          <p:cNvPr id="4101" name="サブタイトル 2"/>
          <p:cNvSpPr txBox="1">
            <a:spLocks/>
          </p:cNvSpPr>
          <p:nvPr/>
        </p:nvSpPr>
        <p:spPr bwMode="auto">
          <a:xfrm>
            <a:off x="1476375" y="5661025"/>
            <a:ext cx="64087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ja-JP" altLang="en-US" sz="1800" b="1">
                <a:solidFill>
                  <a:srgbClr val="000099"/>
                </a:solidFill>
              </a:rPr>
              <a:t>利益相反の有無　：　有</a:t>
            </a:r>
          </a:p>
        </p:txBody>
      </p:sp>
      <p:sp>
        <p:nvSpPr>
          <p:cNvPr id="20" name="テキスト ボックス 9"/>
          <p:cNvSpPr txBox="1">
            <a:spLocks noChangeArrowheads="1"/>
          </p:cNvSpPr>
          <p:nvPr/>
        </p:nvSpPr>
        <p:spPr bwMode="auto">
          <a:xfrm>
            <a:off x="8172450" y="0"/>
            <a:ext cx="971550" cy="3381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様式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  <a:latin typeface="ＭＳ 明朝" pitchFamily="17" charset="-128"/>
                <a:ea typeface="ＭＳ 明朝" pitchFamily="17" charset="-128"/>
              </a:rPr>
              <a:t>２</a:t>
            </a: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－</a:t>
            </a:r>
            <a:r>
              <a:rPr lang="en-US" altLang="ja-JP" sz="800" dirty="0">
                <a:solidFill>
                  <a:schemeClr val="bg1">
                    <a:lumMod val="95000"/>
                  </a:schemeClr>
                </a:solidFill>
              </a:rPr>
              <a:t>C</a:t>
            </a:r>
          </a:p>
          <a:p>
            <a:pPr>
              <a:defRPr/>
            </a:pPr>
            <a:r>
              <a:rPr lang="ja-JP" altLang="en-US" sz="800" dirty="0">
                <a:solidFill>
                  <a:schemeClr val="bg1">
                    <a:lumMod val="95000"/>
                  </a:schemeClr>
                </a:solidFill>
              </a:rPr>
              <a:t>（ポスター発表用）</a:t>
            </a:r>
            <a:endParaRPr lang="en-US" altLang="ja-JP" sz="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172</Words>
  <Application>Microsoft Office PowerPoint</Application>
  <PresentationFormat>画面に合わせる (4:3)</PresentationFormat>
  <Paragraphs>29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標準デザイン</vt:lpstr>
      <vt:lpstr>RAにおける・・・・・・・・・</vt:lpstr>
      <vt:lpstr>RAにおける・・・・・・・・・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2013-06-21T00:02:42Z</dcterms:created>
  <dcterms:modified xsi:type="dcterms:W3CDTF">2016-07-04T05:34:21Z</dcterms:modified>
</cp:coreProperties>
</file>