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3" r:id="rId2"/>
    <p:sldId id="322" r:id="rId3"/>
    <p:sldId id="324" r:id="rId4"/>
  </p:sldIdLst>
  <p:sldSz cx="9144000" cy="6858000" type="screen4x3"/>
  <p:notesSz cx="6858000" cy="91440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851" autoAdjust="0"/>
    <p:restoredTop sz="90909" autoAdjust="0"/>
  </p:normalViewPr>
  <p:slideViewPr>
    <p:cSldViewPr>
      <p:cViewPr>
        <p:scale>
          <a:sx n="75" d="100"/>
          <a:sy n="75" d="100"/>
        </p:scale>
        <p:origin x="-72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FDF8C6-9239-47AB-8813-4EA78390F5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1095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C39EDBA-4B0F-4767-B049-2213715402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1375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614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1EE86D71-9140-444E-B507-42D2C3E072D3}" type="slidenum">
              <a:rPr lang="en-US" altLang="ja-JP" sz="1200" smtClean="0"/>
              <a:pPr eaLnBrk="1" hangingPunct="1"/>
              <a:t>1</a:t>
            </a:fld>
            <a:endParaRPr lang="en-US" altLang="ja-JP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71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9E861D1E-3C77-4ABD-ADB0-154783A6381E}" type="slidenum">
              <a:rPr lang="en-US" altLang="ja-JP" sz="1200" smtClean="0"/>
              <a:pPr eaLnBrk="1" hangingPunct="1"/>
              <a:t>2</a:t>
            </a:fld>
            <a:endParaRPr lang="en-US" altLang="ja-JP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819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A58F08F8-2D6F-4684-BCF4-FFAD06768D36}" type="slidenum">
              <a:rPr lang="en-US" altLang="ja-JP" sz="1200" smtClean="0"/>
              <a:pPr eaLnBrk="1" hangingPunct="1"/>
              <a:t>3</a:t>
            </a:fld>
            <a:endParaRPr lang="en-US" altLang="ja-JP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4177F-DAFC-4F0C-8B38-88982A9220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943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0CF48-4A4F-4170-8A6F-926582191E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10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EA5AD-A3B9-4691-92E5-13005224F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373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30829-ED3F-49E9-AB03-575B67C37E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238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E3044-A308-447D-AF62-1CEA84580A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621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9CE5-F3D1-4BCE-B24A-5B7EB44AB2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160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3AF27-727D-498B-A013-6B6ABB5768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710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0A1FF-FEEF-45F9-A253-EF896737E7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362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8624A-C236-43C4-B3EC-FDCC2350D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433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08634-5CE2-4767-A34E-1B494DF5F1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390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9D34A-FEA9-4F72-9408-7713AB8DD1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987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D8EE7D6-0918-49AC-8DB5-F8450A6901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2052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 smtClean="0"/>
              <a:t>日本リウマチ大学医学部</a:t>
            </a:r>
          </a:p>
          <a:p>
            <a:pPr eaLnBrk="1" hangingPunct="1"/>
            <a:endParaRPr lang="ja-JP" altLang="en-US" sz="1000" smtClean="0"/>
          </a:p>
          <a:p>
            <a:pPr eaLnBrk="1" hangingPunct="1"/>
            <a:r>
              <a:rPr lang="ja-JP" altLang="en-US" sz="2800" smtClean="0"/>
              <a:t>山田　次郎</a:t>
            </a:r>
          </a:p>
        </p:txBody>
      </p:sp>
      <p:sp>
        <p:nvSpPr>
          <p:cNvPr id="2053" name="Rectangle 1028"/>
          <p:cNvSpPr>
            <a:spLocks noChangeArrowheads="1"/>
          </p:cNvSpPr>
          <p:nvPr/>
        </p:nvSpPr>
        <p:spPr bwMode="auto">
          <a:xfrm>
            <a:off x="0" y="0"/>
            <a:ext cx="70199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l" eaLnBrk="1" hangingPunct="1"/>
            <a:r>
              <a:rPr lang="ja-JP" altLang="en-US" sz="1800" dirty="0" smtClean="0">
                <a:latin typeface="ＭＳ Ｐゴシック" pitchFamily="50" charset="-128"/>
              </a:rPr>
              <a:t>第</a:t>
            </a:r>
            <a:r>
              <a:rPr lang="en-US" altLang="ja-JP" sz="1800" dirty="0" smtClean="0">
                <a:latin typeface="ＭＳ Ｐゴシック" pitchFamily="50" charset="-128"/>
              </a:rPr>
              <a:t>27</a:t>
            </a:r>
            <a:r>
              <a:rPr lang="ja-JP" altLang="en-US" sz="1800" dirty="0" smtClean="0">
                <a:latin typeface="ＭＳ Ｐゴシック" pitchFamily="50" charset="-128"/>
              </a:rPr>
              <a:t>回</a:t>
            </a:r>
            <a:r>
              <a:rPr lang="ja-JP" altLang="en-US" sz="1800" dirty="0">
                <a:latin typeface="ＭＳ Ｐゴシック" pitchFamily="50" charset="-128"/>
              </a:rPr>
              <a:t>日本リウマチ学会関東支部学術集会</a:t>
            </a:r>
            <a:endParaRPr lang="en-US" altLang="ja-JP" sz="1800" dirty="0">
              <a:latin typeface="ＭＳ Ｐゴシック" pitchFamily="50" charset="-128"/>
            </a:endParaRPr>
          </a:p>
          <a:p>
            <a:pPr algn="l" eaLnBrk="1" hangingPunct="1"/>
            <a:r>
              <a:rPr lang="en-US" altLang="ja-JP" sz="1800" dirty="0">
                <a:latin typeface="ＭＳ Ｐゴシック" pitchFamily="50" charset="-128"/>
              </a:rPr>
              <a:t>O - 1</a:t>
            </a:r>
            <a:endParaRPr lang="ja-JP" altLang="en-US" sz="1800" dirty="0">
              <a:latin typeface="ＭＳ Ｐゴシック" pitchFamily="50" charset="-128"/>
            </a:endParaRPr>
          </a:p>
        </p:txBody>
      </p:sp>
      <p:cxnSp>
        <p:nvCxnSpPr>
          <p:cNvPr id="2054" name="直線コネクタ 7"/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/>
          <p:cNvSpPr txBox="1">
            <a:spLocks/>
          </p:cNvSpPr>
          <p:nvPr/>
        </p:nvSpPr>
        <p:spPr bwMode="auto">
          <a:xfrm>
            <a:off x="1854200" y="6237288"/>
            <a:ext cx="5435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algn="l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この演題に関連し、開示すべき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COI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関係にある企業などはありません。</a:t>
            </a:r>
          </a:p>
        </p:txBody>
      </p:sp>
      <p:sp>
        <p:nvSpPr>
          <p:cNvPr id="2056" name="サブタイトル 2"/>
          <p:cNvSpPr txBox="1">
            <a:spLocks/>
          </p:cNvSpPr>
          <p:nvPr/>
        </p:nvSpPr>
        <p:spPr bwMode="auto">
          <a:xfrm>
            <a:off x="1476375" y="5732463"/>
            <a:ext cx="6408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無</a:t>
            </a:r>
          </a:p>
        </p:txBody>
      </p:sp>
      <p:sp>
        <p:nvSpPr>
          <p:cNvPr id="13" name="テキスト ボックス 9"/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A</a:t>
            </a: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3076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 smtClean="0"/>
              <a:t>日本リウマチ大学医学部</a:t>
            </a:r>
          </a:p>
          <a:p>
            <a:pPr eaLnBrk="1" hangingPunct="1"/>
            <a:endParaRPr lang="ja-JP" altLang="en-US" sz="1000" smtClean="0"/>
          </a:p>
          <a:p>
            <a:pPr eaLnBrk="1" hangingPunct="1"/>
            <a:r>
              <a:rPr lang="ja-JP" altLang="en-US" sz="2800" smtClean="0"/>
              <a:t>山田　次郎</a:t>
            </a:r>
          </a:p>
        </p:txBody>
      </p:sp>
      <p:cxnSp>
        <p:nvCxnSpPr>
          <p:cNvPr id="3077" name="直線コネクタ 7"/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/>
          <p:cNvSpPr txBox="1">
            <a:spLocks/>
          </p:cNvSpPr>
          <p:nvPr/>
        </p:nvSpPr>
        <p:spPr bwMode="auto">
          <a:xfrm>
            <a:off x="2239963" y="6092825"/>
            <a:ext cx="47799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algn="l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3079" name="サブタイトル 2"/>
          <p:cNvSpPr txBox="1">
            <a:spLocks/>
          </p:cNvSpPr>
          <p:nvPr/>
        </p:nvSpPr>
        <p:spPr bwMode="auto">
          <a:xfrm>
            <a:off x="1476375" y="5661025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18" name="テキスト ボックス 9"/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B</a:t>
            </a: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081" name="Rectangle 1028"/>
          <p:cNvSpPr>
            <a:spLocks noChangeArrowheads="1"/>
          </p:cNvSpPr>
          <p:nvPr/>
        </p:nvSpPr>
        <p:spPr bwMode="auto">
          <a:xfrm>
            <a:off x="0" y="0"/>
            <a:ext cx="70199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l" eaLnBrk="1" hangingPunct="1"/>
            <a:r>
              <a:rPr lang="ja-JP" altLang="en-US" sz="1800" dirty="0" smtClean="0">
                <a:latin typeface="ＭＳ Ｐゴシック" pitchFamily="50" charset="-128"/>
              </a:rPr>
              <a:t>第</a:t>
            </a:r>
            <a:r>
              <a:rPr lang="en-US" altLang="ja-JP" sz="1800" dirty="0" smtClean="0">
                <a:latin typeface="ＭＳ Ｐゴシック" pitchFamily="50" charset="-128"/>
              </a:rPr>
              <a:t>27</a:t>
            </a:r>
            <a:r>
              <a:rPr lang="ja-JP" altLang="en-US" sz="1800" dirty="0" smtClean="0">
                <a:latin typeface="ＭＳ Ｐゴシック" pitchFamily="50" charset="-128"/>
              </a:rPr>
              <a:t>回</a:t>
            </a:r>
            <a:r>
              <a:rPr lang="ja-JP" altLang="en-US" sz="1800" dirty="0">
                <a:latin typeface="ＭＳ Ｐゴシック" pitchFamily="50" charset="-128"/>
              </a:rPr>
              <a:t>日本リウマチ学会関東支部学術集会</a:t>
            </a:r>
            <a:endParaRPr lang="en-US" altLang="ja-JP" sz="1800" dirty="0">
              <a:latin typeface="ＭＳ Ｐゴシック" pitchFamily="50" charset="-128"/>
            </a:endParaRPr>
          </a:p>
          <a:p>
            <a:pPr algn="l" eaLnBrk="1" hangingPunct="1"/>
            <a:r>
              <a:rPr lang="en-US" altLang="ja-JP" sz="1800" dirty="0">
                <a:latin typeface="ＭＳ Ｐゴシック" pitchFamily="50" charset="-128"/>
              </a:rPr>
              <a:t>O - 1</a:t>
            </a:r>
            <a:endParaRPr lang="ja-JP" altLang="en-US" sz="1800" dirty="0"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cxnSp>
        <p:nvCxnSpPr>
          <p:cNvPr id="4099" name="直線コネクタ 7"/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/>
          <p:cNvSpPr txBox="1">
            <a:spLocks/>
          </p:cNvSpPr>
          <p:nvPr/>
        </p:nvSpPr>
        <p:spPr bwMode="auto">
          <a:xfrm>
            <a:off x="2239963" y="6092825"/>
            <a:ext cx="47799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algn="l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YYY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4101" name="サブタイトル 2"/>
          <p:cNvSpPr txBox="1">
            <a:spLocks/>
          </p:cNvSpPr>
          <p:nvPr/>
        </p:nvSpPr>
        <p:spPr bwMode="auto">
          <a:xfrm>
            <a:off x="1476375" y="5661025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20" name="テキスト ボックス 9"/>
          <p:cNvSpPr txBox="1">
            <a:spLocks noChangeArrowheads="1"/>
          </p:cNvSpPr>
          <p:nvPr/>
        </p:nvSpPr>
        <p:spPr bwMode="auto">
          <a:xfrm>
            <a:off x="8172450" y="0"/>
            <a:ext cx="971550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C</a:t>
            </a: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（ポスター発表用）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172</Words>
  <Application>Microsoft Office PowerPoint</Application>
  <PresentationFormat>画面に合わせる (4:3)</PresentationFormat>
  <Paragraphs>29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標準デザイン</vt:lpstr>
      <vt:lpstr>RAにおける・・・・・・・・・</vt:lpstr>
      <vt:lpstr>RAにおける・・・・・・・・・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2013-06-21T00:02:42Z</dcterms:created>
  <dcterms:modified xsi:type="dcterms:W3CDTF">2016-07-04T05:34:21Z</dcterms:modified>
</cp:coreProperties>
</file>